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5" r:id="rId12"/>
    <p:sldId id="266" r:id="rId13"/>
    <p:sldId id="269" r:id="rId14"/>
    <p:sldId id="271" r:id="rId15"/>
    <p:sldId id="272" r:id="rId16"/>
    <p:sldId id="273" r:id="rId17"/>
    <p:sldId id="274" r:id="rId18"/>
    <p:sldId id="275" r:id="rId19"/>
    <p:sldId id="267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F2D74-B808-4481-85A7-FF0C5FC35375}" type="datetimeFigureOut">
              <a:rPr lang="en-IN" smtClean="0"/>
              <a:t>14-12-2024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B42972-6DBE-478F-AFD1-77EEF25C06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23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B42972-6DBE-478F-AFD1-77EEF25C0612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807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97306"/>
            <a:ext cx="7772400" cy="153543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dirty="0"/>
              <a:t>Interactive Quiz</a:t>
            </a:r>
            <a:r>
              <a:rPr lang="en-IN" dirty="0"/>
              <a:t> Web</a:t>
            </a:r>
            <a:r>
              <a:rPr dirty="0"/>
              <a:t> Application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078480"/>
            <a:ext cx="6713220" cy="3375660"/>
          </a:xfr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l"/>
            <a:r>
              <a:rPr lang="en-IN" sz="1800" dirty="0">
                <a:solidFill>
                  <a:srgbClr val="FF0000"/>
                </a:solidFill>
              </a:rPr>
              <a:t>TEAM MEMEBERS:</a:t>
            </a:r>
          </a:p>
          <a:p>
            <a:pPr algn="l"/>
            <a:r>
              <a:rPr lang="en-IN" sz="1800" dirty="0"/>
              <a:t>                                 </a:t>
            </a:r>
            <a:r>
              <a:rPr lang="en-IN" sz="2800" dirty="0">
                <a:solidFill>
                  <a:srgbClr val="7030A0"/>
                </a:solidFill>
              </a:rPr>
              <a:t>PRINCE KUMAR SINGH</a:t>
            </a:r>
          </a:p>
          <a:p>
            <a:pPr algn="l"/>
            <a:r>
              <a:rPr lang="en-IN" sz="1800" dirty="0"/>
              <a:t>                                  </a:t>
            </a:r>
            <a:r>
              <a:rPr lang="en-IN" sz="2800" dirty="0">
                <a:solidFill>
                  <a:srgbClr val="7030A0"/>
                </a:solidFill>
              </a:rPr>
              <a:t>PRIYANSHU SHUKLA</a:t>
            </a:r>
          </a:p>
          <a:p>
            <a:pPr algn="l"/>
            <a:r>
              <a:rPr lang="en-IN" sz="2800" dirty="0"/>
              <a:t>                     </a:t>
            </a:r>
            <a:r>
              <a:rPr lang="en-IN" sz="2800" dirty="0">
                <a:solidFill>
                  <a:srgbClr val="7030A0"/>
                </a:solidFill>
              </a:rPr>
              <a:t> ANJANA M</a:t>
            </a:r>
            <a:r>
              <a:rPr lang="en-IN" sz="2800" dirty="0"/>
              <a:t>	</a:t>
            </a:r>
          </a:p>
          <a:p>
            <a:pPr algn="l"/>
            <a:r>
              <a:rPr lang="en-IN" sz="2400" dirty="0">
                <a:solidFill>
                  <a:srgbClr val="FF0000"/>
                </a:solidFill>
              </a:rPr>
              <a:t>GUIDED BY :</a:t>
            </a:r>
          </a:p>
          <a:p>
            <a:pPr algn="l"/>
            <a:r>
              <a:rPr lang="en-IN" sz="2400" dirty="0"/>
              <a:t>                      </a:t>
            </a:r>
            <a:r>
              <a:rPr lang="en-IN" dirty="0">
                <a:solidFill>
                  <a:srgbClr val="FFC000"/>
                </a:solidFill>
              </a:rPr>
              <a:t>Prof. N Gayathri Mam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F83E43-F43F-896B-4607-44990E8DA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909" y="2093534"/>
            <a:ext cx="7315200" cy="29946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53357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Technology Stack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ABCBF1D-E741-73CA-DD4A-BAAC5D2DF0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1970355"/>
            <a:ext cx="8229600" cy="378565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 Development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HTML: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Used for structuring the web pages and creating various sections like Home, Category, Quiz, and Scoreboard.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Applied for styling, including custom animations, responsive design, and a gradient background.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 Development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Servlets: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managing the quiz logic, storing scores, and handling dynamic interactions.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Middleware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JavaScript: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Used for interactivity, such as dynamic question loading, timers, lifelines, and transitions.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50000"/>
            </a:schemeClr>
          </a:solidFill>
          <a:ln w="38100">
            <a:solidFill>
              <a:schemeClr val="tx1"/>
            </a:solidFill>
            <a:prstDash val="dashDot"/>
          </a:ln>
        </p:spPr>
        <p:txBody>
          <a:bodyPr>
            <a:normAutofit lnSpcReduction="10000"/>
          </a:bodyPr>
          <a:lstStyle/>
          <a:p>
            <a:r>
              <a:rPr dirty="0"/>
              <a:t>The Quiz Application is an innovative solution that bridges the gap between traditional quizzes and interactive learning. It offers a dynamic platform for users to enhance their programming skills. Future enhancements include multi-language support and integration with learning platforms.</a:t>
            </a:r>
            <a:endParaRPr lang="en-US" dirty="0"/>
          </a:p>
          <a:p>
            <a:r>
              <a:rPr lang="en-US" dirty="0"/>
              <a:t>The Web site is being Deployed under “Netlify.”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1D35134-38C2-9B38-5776-48BB6BAAF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6917"/>
            <a:ext cx="9144000" cy="562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283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746640-36B3-B7EB-26CB-A48324705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7181"/>
            <a:ext cx="9144000" cy="436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37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B8346F-DC85-8BFF-8E73-3FAFC36E5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6431"/>
            <a:ext cx="9144000" cy="442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81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A9D895-76AA-AF14-20EB-0C14A22EB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9354"/>
            <a:ext cx="9144000" cy="439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348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02ECAD-8069-076E-7FF0-2E79E9C08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4729"/>
            <a:ext cx="9144000" cy="440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531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CBFF3-6D5B-F2F3-0959-A34E2B9A6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310" y="1225858"/>
            <a:ext cx="7772400" cy="1470025"/>
          </a:xfrm>
          <a:solidFill>
            <a:srgbClr val="FFFFFF"/>
          </a:solidFill>
        </p:spPr>
        <p:txBody>
          <a:bodyPr/>
          <a:lstStyle/>
          <a:p>
            <a:r>
              <a:rPr lang="en-US" dirty="0"/>
              <a:t>LINK FOR Deployed Website: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79D38D-9780-C3D8-6CFB-0D58AFE324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110" y="3099005"/>
            <a:ext cx="7681452" cy="1394337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r>
              <a:rPr lang="en-IN" dirty="0"/>
              <a:t>https://clinquant-creponne-5c4a53.netlify.app/</a:t>
            </a:r>
          </a:p>
        </p:txBody>
      </p:sp>
    </p:spTree>
    <p:extLst>
      <p:ext uri="{BB962C8B-B14F-4D97-AF65-F5344CB8AC3E}">
        <p14:creationId xmlns:p14="http://schemas.microsoft.com/office/powerpoint/2010/main" val="4072876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374" y="1097439"/>
            <a:ext cx="8229600" cy="4663122"/>
          </a:xfrm>
          <a:solidFill>
            <a:schemeClr val="accent3">
              <a:lumMod val="75000"/>
            </a:schemeClr>
          </a:solidFill>
        </p:spPr>
        <p:txBody>
          <a:bodyPr/>
          <a:lstStyle/>
          <a:p>
            <a:r>
              <a:rPr dirty="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solidFill>
            <a:schemeClr val="accent3">
              <a:lumMod val="75000"/>
            </a:schemeClr>
          </a:solidFill>
        </p:spPr>
        <p:txBody>
          <a:bodyPr/>
          <a:lstStyle/>
          <a:p>
            <a:r>
              <a:rPr dirty="0"/>
              <a:t>The Quiz </a:t>
            </a:r>
            <a:r>
              <a:rPr lang="en-IN" dirty="0"/>
              <a:t> Web </a:t>
            </a:r>
            <a:r>
              <a:rPr dirty="0"/>
              <a:t>Application is an interactive platform designed to enhance learning by engaging users in quizzes on programming languages like Java, C</a:t>
            </a:r>
            <a:r>
              <a:rPr lang="en-IN" dirty="0"/>
              <a:t>SS</a:t>
            </a:r>
            <a:r>
              <a:rPr dirty="0"/>
              <a:t>, and JavaScript. It offers advanced features for an enriched user experience.</a:t>
            </a:r>
            <a:endParaRPr lang="en-US" dirty="0"/>
          </a:p>
          <a:p>
            <a:r>
              <a:rPr lang="en-US" sz="3600" dirty="0">
                <a:solidFill>
                  <a:schemeClr val="bg2">
                    <a:lumMod val="10000"/>
                  </a:schemeClr>
                </a:solidFill>
              </a:rPr>
              <a:t>LINK FOR Website</a:t>
            </a:r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  <a:r>
              <a:rPr lang="en-US" sz="3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https://clinquant-creponne-5c4a53.netlify.app/</a:t>
            </a:r>
            <a:endParaRPr sz="36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Earlier </a:t>
            </a:r>
            <a:r>
              <a:rPr dirty="0"/>
              <a:t>Existing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00"/>
          </a:solidFill>
        </p:spPr>
        <p:txBody>
          <a:bodyPr/>
          <a:lstStyle/>
          <a:p>
            <a:r>
              <a:rPr dirty="0"/>
              <a:t>Current quiz systems include: </a:t>
            </a:r>
          </a:p>
          <a:p>
            <a:r>
              <a:rPr dirty="0"/>
              <a:t>- Static quizzes without interactivity</a:t>
            </a:r>
          </a:p>
          <a:p>
            <a:r>
              <a:rPr dirty="0"/>
              <a:t>- Limited user engagement</a:t>
            </a:r>
          </a:p>
          <a:p>
            <a:r>
              <a:rPr dirty="0"/>
              <a:t>- Basic scoring mechanisms</a:t>
            </a:r>
          </a:p>
          <a:p>
            <a:r>
              <a:rPr dirty="0"/>
              <a:t>Examples include general educational platforms and static test apps.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Drawbacks of Existing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92D050"/>
          </a:solidFill>
        </p:spPr>
        <p:txBody>
          <a:bodyPr/>
          <a:lstStyle/>
          <a:p>
            <a:r>
              <a:rPr dirty="0"/>
              <a:t>- Lack of advanced features like lifelines and hints</a:t>
            </a:r>
          </a:p>
          <a:p>
            <a:r>
              <a:rPr dirty="0"/>
              <a:t>- No real-time scoring or personalized learning experience</a:t>
            </a:r>
          </a:p>
          <a:p>
            <a:r>
              <a:rPr dirty="0"/>
              <a:t>- Limited user engagement due to static design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Proposed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dirty="0"/>
              <a:t>The Quiz </a:t>
            </a:r>
            <a:r>
              <a:rPr lang="en-IN" dirty="0"/>
              <a:t> Web </a:t>
            </a:r>
            <a:r>
              <a:rPr dirty="0"/>
              <a:t>Application provides:</a:t>
            </a:r>
          </a:p>
          <a:p>
            <a:r>
              <a:rPr dirty="0"/>
              <a:t>- Timer-based quizzes for enhanced focus</a:t>
            </a:r>
          </a:p>
          <a:p>
            <a:r>
              <a:rPr dirty="0"/>
              <a:t>- Lifeline (50-50) and hint system for user assistance</a:t>
            </a:r>
          </a:p>
          <a:p>
            <a:r>
              <a:rPr dirty="0"/>
              <a:t>- Dynamic scoring and progress tracking</a:t>
            </a:r>
          </a:p>
          <a:p>
            <a:r>
              <a:rPr dirty="0"/>
              <a:t>- Categorized quizzes for specific programming languages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Literature Survey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2">
              <a:lumMod val="75000"/>
            </a:schemeClr>
          </a:solidFill>
        </p:spPr>
        <p:txBody>
          <a:bodyPr/>
          <a:lstStyle/>
          <a:p>
            <a:r>
              <a:rPr dirty="0"/>
              <a:t>- Research on gamified learning and its impact on user engagement</a:t>
            </a:r>
          </a:p>
          <a:p>
            <a:r>
              <a:rPr dirty="0"/>
              <a:t>- Existing quiz frameworks and their limitations</a:t>
            </a:r>
          </a:p>
          <a:p>
            <a:r>
              <a:rPr dirty="0"/>
              <a:t>- Analysis of user requirements for an interactive quiz application</a:t>
            </a:r>
            <a:endParaRPr lang="en-IN" dirty="0"/>
          </a:p>
          <a:p>
            <a:r>
              <a:rPr lang="en-IN" dirty="0" err="1"/>
              <a:t>Chatgpt</a:t>
            </a:r>
            <a:endParaRPr lang="en-IN" dirty="0"/>
          </a:p>
          <a:p>
            <a:r>
              <a:rPr lang="en-IN" dirty="0"/>
              <a:t>Web help.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00B050"/>
          </a:solidFill>
        </p:spPr>
        <p:txBody>
          <a:bodyPr/>
          <a:lstStyle/>
          <a:p>
            <a:r>
              <a:rPr dirty="0"/>
              <a:t>The application is divided into:</a:t>
            </a:r>
          </a:p>
          <a:p>
            <a:r>
              <a:rPr dirty="0"/>
              <a:t>- Frontend: Developed using </a:t>
            </a:r>
            <a:r>
              <a:rPr lang="en-IN" dirty="0"/>
              <a:t>HTML ,CSS</a:t>
            </a:r>
            <a:r>
              <a:rPr dirty="0"/>
              <a:t>  and </a:t>
            </a:r>
            <a:r>
              <a:rPr lang="en-IN" dirty="0" err="1"/>
              <a:t>Javascript</a:t>
            </a:r>
            <a:r>
              <a:rPr dirty="0"/>
              <a:t> for a user-friendly interface</a:t>
            </a:r>
          </a:p>
          <a:p>
            <a:r>
              <a:rPr dirty="0"/>
              <a:t>- Backend: Servlets to handle logic </a:t>
            </a:r>
            <a:r>
              <a:rPr lang="en-IN" dirty="0"/>
              <a:t>JS for DOM Manipulation</a:t>
            </a:r>
            <a:endParaRPr dirty="0"/>
          </a:p>
          <a:p>
            <a:r>
              <a:rPr dirty="0"/>
              <a:t>- Features: Timer, lifelines, and scoring mechanism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Diagrams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dirty="0"/>
              <a:t>- Class Diagram: Represents the application's class structure</a:t>
            </a:r>
          </a:p>
          <a:p>
            <a:r>
              <a:rPr dirty="0"/>
              <a:t>- ER Diagram: Depicts relationships between entities</a:t>
            </a:r>
          </a:p>
          <a:p>
            <a:r>
              <a:rPr dirty="0"/>
              <a:t>- Data Flow Diagram: Visualizes the flow of data in the system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Features of the</a:t>
            </a:r>
            <a:r>
              <a:rPr lang="en-IN" dirty="0"/>
              <a:t> Web</a:t>
            </a:r>
            <a:r>
              <a:rPr dirty="0"/>
              <a:t>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/>
          <a:lstStyle/>
          <a:p>
            <a:r>
              <a:rPr dirty="0"/>
              <a:t>- Timer-based quiz for each question</a:t>
            </a:r>
          </a:p>
          <a:p>
            <a:r>
              <a:rPr dirty="0"/>
              <a:t>- 50-50 lifeline to remove two incorrect options</a:t>
            </a:r>
          </a:p>
          <a:p>
            <a:r>
              <a:rPr dirty="0"/>
              <a:t>- Hint system to guide users</a:t>
            </a:r>
          </a:p>
          <a:p>
            <a:r>
              <a:rPr dirty="0"/>
              <a:t>- Real-time scoring and answer summary at the end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472</Words>
  <Application>Microsoft Office PowerPoint</Application>
  <PresentationFormat>On-screen Show (4:3)</PresentationFormat>
  <Paragraphs>61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Interactive Quiz Web Application</vt:lpstr>
      <vt:lpstr>Introduction</vt:lpstr>
      <vt:lpstr>Earlier Existing System</vt:lpstr>
      <vt:lpstr>Drawbacks of Existing System</vt:lpstr>
      <vt:lpstr>Proposed System</vt:lpstr>
      <vt:lpstr>Literature Survey</vt:lpstr>
      <vt:lpstr>System Architecture</vt:lpstr>
      <vt:lpstr>System Diagrams</vt:lpstr>
      <vt:lpstr>Features of the Web Application</vt:lpstr>
      <vt:lpstr>PowerPoint Presentation</vt:lpstr>
      <vt:lpstr>Technology Stack</vt:lpstr>
      <vt:lpstr>Conclusion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LINK FOR Deployed Website: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Prince kumar</cp:lastModifiedBy>
  <cp:revision>6</cp:revision>
  <dcterms:created xsi:type="dcterms:W3CDTF">2013-01-27T09:14:16Z</dcterms:created>
  <dcterms:modified xsi:type="dcterms:W3CDTF">2024-12-14T02:41:50Z</dcterms:modified>
  <cp:category/>
</cp:coreProperties>
</file>

<file path=docProps/thumbnail.jpeg>
</file>